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3" r:id="rId8"/>
    <p:sldId id="264" r:id="rId9"/>
    <p:sldId id="265" r:id="rId10"/>
    <p:sldId id="266" r:id="rId11"/>
    <p:sldId id="271" r:id="rId12"/>
    <p:sldId id="270" r:id="rId13"/>
    <p:sldId id="269" r:id="rId14"/>
    <p:sldId id="268" r:id="rId15"/>
    <p:sldId id="308" r:id="rId16"/>
    <p:sldId id="311" r:id="rId17"/>
    <p:sldId id="310" r:id="rId18"/>
    <p:sldId id="309" r:id="rId19"/>
    <p:sldId id="312" r:id="rId20"/>
    <p:sldId id="313" r:id="rId21"/>
    <p:sldId id="300" r:id="rId22"/>
    <p:sldId id="307" r:id="rId23"/>
    <p:sldId id="306" r:id="rId24"/>
    <p:sldId id="305" r:id="rId25"/>
    <p:sldId id="304" r:id="rId26"/>
    <p:sldId id="303" r:id="rId27"/>
    <p:sldId id="302" r:id="rId28"/>
    <p:sldId id="301" r:id="rId29"/>
    <p:sldId id="267" r:id="rId30"/>
    <p:sldId id="277" r:id="rId31"/>
    <p:sldId id="276" r:id="rId32"/>
    <p:sldId id="275" r:id="rId33"/>
    <p:sldId id="272" r:id="rId34"/>
    <p:sldId id="294" r:id="rId35"/>
    <p:sldId id="295" r:id="rId36"/>
    <p:sldId id="297" r:id="rId37"/>
    <p:sldId id="296" r:id="rId38"/>
    <p:sldId id="299" r:id="rId39"/>
    <p:sldId id="298" r:id="rId40"/>
    <p:sldId id="314" r:id="rId41"/>
    <p:sldId id="319" r:id="rId42"/>
    <p:sldId id="318" r:id="rId43"/>
    <p:sldId id="317" r:id="rId44"/>
    <p:sldId id="316" r:id="rId45"/>
    <p:sldId id="315" r:id="rId46"/>
    <p:sldId id="320" r:id="rId47"/>
    <p:sldId id="321" r:id="rId48"/>
    <p:sldId id="274" r:id="rId49"/>
    <p:sldId id="273" r:id="rId50"/>
    <p:sldId id="278" r:id="rId51"/>
    <p:sldId id="284" r:id="rId52"/>
    <p:sldId id="283" r:id="rId53"/>
    <p:sldId id="282" r:id="rId54"/>
    <p:sldId id="281" r:id="rId55"/>
    <p:sldId id="280" r:id="rId56"/>
    <p:sldId id="279" r:id="rId57"/>
    <p:sldId id="285" r:id="rId58"/>
    <p:sldId id="290" r:id="rId59"/>
    <p:sldId id="289" r:id="rId60"/>
    <p:sldId id="286" r:id="rId61"/>
    <p:sldId id="288" r:id="rId62"/>
    <p:sldId id="287" r:id="rId6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6" autoAdjust="0"/>
    <p:restoredTop sz="94660"/>
  </p:normalViewPr>
  <p:slideViewPr>
    <p:cSldViewPr>
      <p:cViewPr varScale="1">
        <p:scale>
          <a:sx n="73" d="100"/>
          <a:sy n="73" d="100"/>
        </p:scale>
        <p:origin x="-9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D9D7-95B0-4578-9B07-9F6B2B398841}" type="datetimeFigureOut">
              <a:rPr lang="en-AU" smtClean="0"/>
              <a:t>20/05/2013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9E34-C03D-491B-B3C3-E67322CC7A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7091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D9D7-95B0-4578-9B07-9F6B2B398841}" type="datetimeFigureOut">
              <a:rPr lang="en-AU" smtClean="0"/>
              <a:t>20/05/2013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9E34-C03D-491B-B3C3-E67322CC7A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4612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D9D7-95B0-4578-9B07-9F6B2B398841}" type="datetimeFigureOut">
              <a:rPr lang="en-AU" smtClean="0"/>
              <a:t>20/05/2013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9E34-C03D-491B-B3C3-E67322CC7A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0178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D9D7-95B0-4578-9B07-9F6B2B398841}" type="datetimeFigureOut">
              <a:rPr lang="en-AU" smtClean="0"/>
              <a:t>20/05/2013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9E34-C03D-491B-B3C3-E67322CC7A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47334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D9D7-95B0-4578-9B07-9F6B2B398841}" type="datetimeFigureOut">
              <a:rPr lang="en-AU" smtClean="0"/>
              <a:t>20/05/2013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9E34-C03D-491B-B3C3-E67322CC7A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8963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D9D7-95B0-4578-9B07-9F6B2B398841}" type="datetimeFigureOut">
              <a:rPr lang="en-AU" smtClean="0"/>
              <a:t>20/05/2013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9E34-C03D-491B-B3C3-E67322CC7A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2801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D9D7-95B0-4578-9B07-9F6B2B398841}" type="datetimeFigureOut">
              <a:rPr lang="en-AU" smtClean="0"/>
              <a:t>20/05/2013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9E34-C03D-491B-B3C3-E67322CC7A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9110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D9D7-95B0-4578-9B07-9F6B2B398841}" type="datetimeFigureOut">
              <a:rPr lang="en-AU" smtClean="0"/>
              <a:t>20/05/2013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9E34-C03D-491B-B3C3-E67322CC7A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3109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D9D7-95B0-4578-9B07-9F6B2B398841}" type="datetimeFigureOut">
              <a:rPr lang="en-AU" smtClean="0"/>
              <a:t>20/05/2013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9E34-C03D-491B-B3C3-E67322CC7A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5459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D9D7-95B0-4578-9B07-9F6B2B398841}" type="datetimeFigureOut">
              <a:rPr lang="en-AU" smtClean="0"/>
              <a:t>20/05/2013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9E34-C03D-491B-B3C3-E67322CC7A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772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D9D7-95B0-4578-9B07-9F6B2B398841}" type="datetimeFigureOut">
              <a:rPr lang="en-AU" smtClean="0"/>
              <a:t>20/05/2013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9E34-C03D-491B-B3C3-E67322CC7A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6988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2000">
              <a:schemeClr val="tx2">
                <a:lumMod val="75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A2D9D7-95B0-4578-9B07-9F6B2B398841}" type="datetimeFigureOut">
              <a:rPr lang="en-AU" smtClean="0"/>
              <a:t>20/05/2013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C9E34-C03D-491B-B3C3-E67322CC7A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7916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b="1" dirty="0" smtClean="0">
                <a:latin typeface="Cambria" pitchFamily="18" charset="0"/>
              </a:rPr>
              <a:t>The Emperor Jones</a:t>
            </a:r>
            <a:endParaRPr lang="en-AU" b="1" dirty="0">
              <a:latin typeface="Cambria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9632" y="3933056"/>
            <a:ext cx="6400800" cy="1752600"/>
          </a:xfrm>
        </p:spPr>
        <p:txBody>
          <a:bodyPr/>
          <a:lstStyle/>
          <a:p>
            <a:r>
              <a:rPr lang="en-AU" dirty="0" smtClean="0">
                <a:solidFill>
                  <a:schemeClr val="tx1"/>
                </a:solidFill>
                <a:latin typeface="Cambria" pitchFamily="18" charset="0"/>
              </a:rPr>
              <a:t>Costume Designs </a:t>
            </a:r>
          </a:p>
          <a:p>
            <a:r>
              <a:rPr lang="en-AU" dirty="0" err="1" smtClean="0">
                <a:solidFill>
                  <a:schemeClr val="tx1"/>
                </a:solidFill>
                <a:latin typeface="Cambria" pitchFamily="18" charset="0"/>
              </a:rPr>
              <a:t>Maree</a:t>
            </a:r>
            <a:r>
              <a:rPr lang="en-AU" dirty="0" smtClean="0">
                <a:solidFill>
                  <a:schemeClr val="tx1"/>
                </a:solidFill>
                <a:latin typeface="Cambria" pitchFamily="18" charset="0"/>
              </a:rPr>
              <a:t> </a:t>
            </a:r>
            <a:r>
              <a:rPr lang="en-AU" dirty="0" err="1" smtClean="0">
                <a:solidFill>
                  <a:schemeClr val="tx1"/>
                </a:solidFill>
                <a:latin typeface="Cambria" pitchFamily="18" charset="0"/>
              </a:rPr>
              <a:t>Stedul</a:t>
            </a:r>
            <a:endParaRPr lang="en-AU" dirty="0">
              <a:solidFill>
                <a:schemeClr val="tx1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7059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1</a:t>
            </a:r>
            <a:endParaRPr lang="en-AU" dirty="0"/>
          </a:p>
        </p:txBody>
      </p:sp>
      <p:pic>
        <p:nvPicPr>
          <p:cNvPr id="10242" name="Picture 2" descr="E:\Maree\Final\JPEG\emporer1-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96752"/>
            <a:ext cx="540060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60140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1</a:t>
            </a:r>
            <a:endParaRPr lang="en-AU" dirty="0"/>
          </a:p>
        </p:txBody>
      </p:sp>
      <p:pic>
        <p:nvPicPr>
          <p:cNvPr id="11266" name="Picture 2" descr="E:\Maree\Final\JPEG\emporer1-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40200"/>
            <a:ext cx="5472608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94361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1</a:t>
            </a:r>
            <a:endParaRPr lang="en-AU" dirty="0"/>
          </a:p>
        </p:txBody>
      </p:sp>
      <p:pic>
        <p:nvPicPr>
          <p:cNvPr id="12290" name="Picture 2" descr="E:\Maree\Final\JPEG\emporer1-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96752"/>
            <a:ext cx="554461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742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1</a:t>
            </a:r>
            <a:endParaRPr lang="en-AU" dirty="0"/>
          </a:p>
        </p:txBody>
      </p:sp>
      <p:pic>
        <p:nvPicPr>
          <p:cNvPr id="13314" name="Picture 2" descr="E:\Maree\Final\JPEG\emporer1-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536" y="1196752"/>
            <a:ext cx="554461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65656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1</a:t>
            </a:r>
            <a:endParaRPr lang="en-AU" dirty="0"/>
          </a:p>
        </p:txBody>
      </p:sp>
      <p:pic>
        <p:nvPicPr>
          <p:cNvPr id="14338" name="Picture 2" descr="E:\Maree\Final\JPEG\emporer1-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196752"/>
            <a:ext cx="554461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7888" y="2337844"/>
            <a:ext cx="25202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>
                <a:latin typeface="Cambria" pitchFamily="18" charset="0"/>
              </a:rPr>
              <a:t>Emperor feels important. Jacket covered in gold.  </a:t>
            </a:r>
            <a:endParaRPr lang="en-AU" sz="2000" dirty="0">
              <a:latin typeface="Cambria" pitchFamily="18" charset="0"/>
            </a:endParaRPr>
          </a:p>
          <a:p>
            <a:endParaRPr lang="en-AU" sz="2000" dirty="0" smtClean="0">
              <a:latin typeface="Cambria" pitchFamily="18" charset="0"/>
            </a:endParaRPr>
          </a:p>
          <a:p>
            <a:r>
              <a:rPr lang="en-AU" sz="2000" dirty="0" smtClean="0">
                <a:latin typeface="Cambria" pitchFamily="18" charset="0"/>
              </a:rPr>
              <a:t>Blood red jacket representing his past. </a:t>
            </a:r>
          </a:p>
          <a:p>
            <a:endParaRPr lang="en-AU" sz="2000" dirty="0">
              <a:latin typeface="Cambria" pitchFamily="18" charset="0"/>
            </a:endParaRPr>
          </a:p>
          <a:p>
            <a:r>
              <a:rPr lang="en-AU" sz="2000" dirty="0" smtClean="0">
                <a:latin typeface="Cambria" pitchFamily="18" charset="0"/>
              </a:rPr>
              <a:t>Crocodile skin boots.</a:t>
            </a:r>
            <a:endParaRPr lang="en-AU" sz="20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7278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Old lady</a:t>
            </a:r>
            <a:endParaRPr lang="en-AU" dirty="0"/>
          </a:p>
        </p:txBody>
      </p:sp>
      <p:pic>
        <p:nvPicPr>
          <p:cNvPr id="50178" name="Picture 2" descr="E:\Maree\Final\JPEG\lady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20684"/>
            <a:ext cx="5607835" cy="5607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03284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Old lady</a:t>
            </a:r>
            <a:endParaRPr lang="en-AU" dirty="0"/>
          </a:p>
        </p:txBody>
      </p:sp>
      <p:pic>
        <p:nvPicPr>
          <p:cNvPr id="51202" name="Picture 2" descr="E:\Maree\Final\JPEG\lady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11896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6921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Old lady</a:t>
            </a:r>
            <a:endParaRPr lang="en-AU" dirty="0"/>
          </a:p>
        </p:txBody>
      </p:sp>
      <p:pic>
        <p:nvPicPr>
          <p:cNvPr id="52226" name="Picture 2" descr="E:\Maree\Final\JPEG\lady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24744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45927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Old lady</a:t>
            </a:r>
            <a:endParaRPr lang="en-AU" dirty="0"/>
          </a:p>
        </p:txBody>
      </p:sp>
      <p:pic>
        <p:nvPicPr>
          <p:cNvPr id="53250" name="Picture 2" descr="E:\Maree\Final\JPEG\lady-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24744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9237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Old lady</a:t>
            </a:r>
            <a:endParaRPr lang="en-AU" dirty="0"/>
          </a:p>
        </p:txBody>
      </p:sp>
      <p:pic>
        <p:nvPicPr>
          <p:cNvPr id="54274" name="Picture 2" descr="E:\Maree\Final\JPEG\lady-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24744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7684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1</a:t>
            </a:r>
            <a:endParaRPr lang="en-AU" dirty="0">
              <a:latin typeface="Cambria" pitchFamily="18" charset="0"/>
            </a:endParaRPr>
          </a:p>
        </p:txBody>
      </p:sp>
      <p:pic>
        <p:nvPicPr>
          <p:cNvPr id="1026" name="Picture 2" descr="E:\Maree\Final\JPEG\emporer1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331315"/>
            <a:ext cx="5315744" cy="531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96507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Old lady</a:t>
            </a:r>
            <a:endParaRPr lang="en-AU" dirty="0"/>
          </a:p>
        </p:txBody>
      </p:sp>
      <p:pic>
        <p:nvPicPr>
          <p:cNvPr id="55298" name="Picture 2" descr="E:\Maree\Final\JPEG\lady-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24744"/>
            <a:ext cx="5555414" cy="5555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539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2</a:t>
            </a:r>
            <a:endParaRPr lang="en-AU" dirty="0"/>
          </a:p>
        </p:txBody>
      </p:sp>
      <p:pic>
        <p:nvPicPr>
          <p:cNvPr id="41986" name="Picture 2" descr="E:\Maree\Final\JPEG\chess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11896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73633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2</a:t>
            </a:r>
            <a:endParaRPr lang="en-AU" dirty="0"/>
          </a:p>
        </p:txBody>
      </p:sp>
      <p:pic>
        <p:nvPicPr>
          <p:cNvPr id="43010" name="Picture 2" descr="E:\Maree\Final\JPEG\chess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24744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86440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2</a:t>
            </a:r>
            <a:endParaRPr lang="en-AU" dirty="0"/>
          </a:p>
        </p:txBody>
      </p:sp>
      <p:pic>
        <p:nvPicPr>
          <p:cNvPr id="44034" name="Picture 2" descr="E:\Maree\Final\JPEG\chess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24744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81088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2</a:t>
            </a:r>
            <a:endParaRPr lang="en-AU" dirty="0"/>
          </a:p>
        </p:txBody>
      </p:sp>
      <p:pic>
        <p:nvPicPr>
          <p:cNvPr id="45058" name="Picture 2" descr="E:\Maree\Final\JPEG\chess-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28184" y="2636912"/>
            <a:ext cx="25202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latin typeface="Cambria" pitchFamily="18" charset="0"/>
              </a:rPr>
              <a:t>Chess board suit.</a:t>
            </a:r>
          </a:p>
          <a:p>
            <a:endParaRPr lang="en-AU" dirty="0">
              <a:latin typeface="Cambria" pitchFamily="18" charset="0"/>
            </a:endParaRPr>
          </a:p>
          <a:p>
            <a:r>
              <a:rPr lang="en-AU" dirty="0" smtClean="0">
                <a:latin typeface="Cambria" pitchFamily="18" charset="0"/>
              </a:rPr>
              <a:t>Black and white – the reminder of who he is and who he wants to be.</a:t>
            </a:r>
            <a:endParaRPr lang="en-A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3393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Fears</a:t>
            </a:r>
            <a:endParaRPr lang="en-AU" dirty="0"/>
          </a:p>
        </p:txBody>
      </p:sp>
      <p:pic>
        <p:nvPicPr>
          <p:cNvPr id="46082" name="Picture 2" descr="E:\Maree\Final\JPEG\fears2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646" y="1052736"/>
            <a:ext cx="5675784" cy="5675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54818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Fears</a:t>
            </a:r>
            <a:endParaRPr lang="en-AU" dirty="0"/>
          </a:p>
        </p:txBody>
      </p:sp>
      <p:pic>
        <p:nvPicPr>
          <p:cNvPr id="47106" name="Picture 2" descr="E:\Maree\Final\JPEG\fears2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048677"/>
            <a:ext cx="5688633" cy="5688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98024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Fears</a:t>
            </a:r>
            <a:endParaRPr lang="en-AU" dirty="0"/>
          </a:p>
        </p:txBody>
      </p:sp>
      <p:pic>
        <p:nvPicPr>
          <p:cNvPr id="48130" name="Picture 2" descr="E:\Maree\Final\JPEG\fears2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052736"/>
            <a:ext cx="5688632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944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Fears</a:t>
            </a:r>
            <a:endParaRPr lang="en-AU" dirty="0"/>
          </a:p>
        </p:txBody>
      </p:sp>
      <p:pic>
        <p:nvPicPr>
          <p:cNvPr id="49154" name="Picture 2" descr="E:\Maree\Final\JPEG\fears2-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039888"/>
            <a:ext cx="5688632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2492896"/>
            <a:ext cx="25202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latin typeface="Cambria" pitchFamily="18" charset="0"/>
              </a:rPr>
              <a:t>A reflection of the Emperor.</a:t>
            </a:r>
          </a:p>
          <a:p>
            <a:endParaRPr lang="en-AU" dirty="0">
              <a:latin typeface="Cambria" pitchFamily="18" charset="0"/>
            </a:endParaRPr>
          </a:p>
          <a:p>
            <a:r>
              <a:rPr lang="en-AU" dirty="0" smtClean="0">
                <a:latin typeface="Cambria" pitchFamily="18" charset="0"/>
              </a:rPr>
              <a:t>Black to represent the dark side of his being.</a:t>
            </a:r>
          </a:p>
          <a:p>
            <a:endParaRPr lang="en-AU" dirty="0">
              <a:latin typeface="Cambria" pitchFamily="18" charset="0"/>
            </a:endParaRPr>
          </a:p>
          <a:p>
            <a:r>
              <a:rPr lang="en-AU" dirty="0" smtClean="0">
                <a:latin typeface="Cambria" pitchFamily="18" charset="0"/>
              </a:rPr>
              <a:t>Blood stain to represent his past. </a:t>
            </a:r>
            <a:endParaRPr lang="en-A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3690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>
                <a:latin typeface="Cambria" pitchFamily="18" charset="0"/>
              </a:rPr>
              <a:t>Smithers</a:t>
            </a:r>
            <a:endParaRPr lang="en-AU" dirty="0"/>
          </a:p>
        </p:txBody>
      </p:sp>
      <p:pic>
        <p:nvPicPr>
          <p:cNvPr id="15362" name="Picture 2" descr="E:\Maree\Final\JPEG\smithers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435" y="1124744"/>
            <a:ext cx="5652628" cy="5652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5722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1</a:t>
            </a:r>
            <a:endParaRPr lang="en-AU" dirty="0"/>
          </a:p>
        </p:txBody>
      </p:sp>
      <p:pic>
        <p:nvPicPr>
          <p:cNvPr id="2050" name="Picture 2" descr="E:\Maree\Final\JPEG\emporer1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486" y="1196752"/>
            <a:ext cx="5502831" cy="550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98886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>
                <a:latin typeface="Cambria" pitchFamily="18" charset="0"/>
              </a:rPr>
              <a:t>Smithers</a:t>
            </a:r>
            <a:endParaRPr lang="en-AU" dirty="0"/>
          </a:p>
        </p:txBody>
      </p:sp>
      <p:pic>
        <p:nvPicPr>
          <p:cNvPr id="16386" name="Picture 2" descr="E:\Maree\Final\JPEG\smithers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618" y="1134683"/>
            <a:ext cx="5462669" cy="5462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46165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>
                <a:latin typeface="Cambria" pitchFamily="18" charset="0"/>
              </a:rPr>
              <a:t>Smithers</a:t>
            </a:r>
            <a:endParaRPr lang="en-AU" dirty="0"/>
          </a:p>
        </p:txBody>
      </p:sp>
      <p:pic>
        <p:nvPicPr>
          <p:cNvPr id="17410" name="Picture 2" descr="E:\Maree\Final\JPEG\smithers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24744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52970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>
                <a:latin typeface="Cambria" pitchFamily="18" charset="0"/>
              </a:rPr>
              <a:t>Smithers</a:t>
            </a:r>
            <a:endParaRPr lang="en-AU" dirty="0"/>
          </a:p>
        </p:txBody>
      </p:sp>
      <p:pic>
        <p:nvPicPr>
          <p:cNvPr id="18434" name="Picture 2" descr="E:\Maree\Final\JPEG\smithers-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989" y="1141052"/>
            <a:ext cx="5600315" cy="5600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08274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>
                <a:latin typeface="Cambria" pitchFamily="18" charset="0"/>
              </a:rPr>
              <a:t>Smithers</a:t>
            </a:r>
            <a:endParaRPr lang="en-AU" dirty="0"/>
          </a:p>
        </p:txBody>
      </p:sp>
      <p:pic>
        <p:nvPicPr>
          <p:cNvPr id="19458" name="Picture 2" descr="E:\Maree\Final\JPEG\smithers-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55454"/>
            <a:ext cx="554461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30537" y="2264098"/>
            <a:ext cx="25922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latin typeface="Cambria" pitchFamily="18" charset="0"/>
              </a:rPr>
              <a:t>Strong, silent character, neatly dressed, but always in black. </a:t>
            </a:r>
          </a:p>
          <a:p>
            <a:endParaRPr lang="en-AU" dirty="0">
              <a:latin typeface="Cambria" pitchFamily="18" charset="0"/>
            </a:endParaRPr>
          </a:p>
          <a:p>
            <a:r>
              <a:rPr lang="en-AU" dirty="0" smtClean="0">
                <a:latin typeface="Cambria" pitchFamily="18" charset="0"/>
              </a:rPr>
              <a:t>The Emperor is the complete opposite. Dark skin and white clothing. </a:t>
            </a:r>
            <a:endParaRPr lang="en-A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91042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Jeff</a:t>
            </a:r>
            <a:endParaRPr lang="en-AU" dirty="0"/>
          </a:p>
        </p:txBody>
      </p:sp>
      <p:pic>
        <p:nvPicPr>
          <p:cNvPr id="35842" name="Picture 2" descr="E:\Maree\Final\JPEG\jeff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73587"/>
            <a:ext cx="5531768" cy="5531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69874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Jeff</a:t>
            </a:r>
            <a:endParaRPr lang="en-AU" dirty="0"/>
          </a:p>
        </p:txBody>
      </p:sp>
      <p:pic>
        <p:nvPicPr>
          <p:cNvPr id="36866" name="Picture 2" descr="E:\Maree\Final\JPEG\jeff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29105"/>
            <a:ext cx="5540255" cy="554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29909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Jeff</a:t>
            </a:r>
            <a:endParaRPr lang="en-AU" dirty="0"/>
          </a:p>
        </p:txBody>
      </p:sp>
      <p:pic>
        <p:nvPicPr>
          <p:cNvPr id="37890" name="Picture 2" descr="E:\Maree\Final\JPEG\jeff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20389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01986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Jeff</a:t>
            </a:r>
            <a:endParaRPr lang="en-AU" dirty="0"/>
          </a:p>
        </p:txBody>
      </p:sp>
      <p:pic>
        <p:nvPicPr>
          <p:cNvPr id="38914" name="Picture 2" descr="E:\Maree\Final\JPEG\jeff-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14318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6144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Jeff</a:t>
            </a:r>
            <a:endParaRPr lang="en-AU" dirty="0"/>
          </a:p>
        </p:txBody>
      </p:sp>
      <p:pic>
        <p:nvPicPr>
          <p:cNvPr id="39938" name="Picture 2" descr="E:\Maree\Final\JPEG\jeff-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24744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616716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Jeff</a:t>
            </a:r>
            <a:endParaRPr lang="en-AU" dirty="0"/>
          </a:p>
        </p:txBody>
      </p:sp>
      <p:pic>
        <p:nvPicPr>
          <p:cNvPr id="40962" name="Picture 2" descr="E:\Maree\Final\JPEG\jeff-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60730"/>
            <a:ext cx="554461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4574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1</a:t>
            </a:r>
            <a:endParaRPr lang="en-AU" dirty="0"/>
          </a:p>
        </p:txBody>
      </p:sp>
      <p:pic>
        <p:nvPicPr>
          <p:cNvPr id="4098" name="Picture 2" descr="E:\Maree\Final\JPEG\emporer1-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68760"/>
            <a:ext cx="5517232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819921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3</a:t>
            </a:r>
            <a:endParaRPr lang="en-AU" dirty="0">
              <a:latin typeface="Cambria" pitchFamily="18" charset="0"/>
            </a:endParaRPr>
          </a:p>
        </p:txBody>
      </p:sp>
      <p:pic>
        <p:nvPicPr>
          <p:cNvPr id="56322" name="Picture 2" descr="E:\Maree\Final\JPEG\emporer3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24744"/>
            <a:ext cx="5603776" cy="560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944998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3</a:t>
            </a:r>
            <a:endParaRPr lang="en-AU" dirty="0"/>
          </a:p>
        </p:txBody>
      </p:sp>
      <p:pic>
        <p:nvPicPr>
          <p:cNvPr id="57346" name="Picture 2" descr="E:\Maree\Final\JPEG\emporer3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24744"/>
            <a:ext cx="5603776" cy="560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516314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3</a:t>
            </a:r>
            <a:endParaRPr lang="en-AU" dirty="0"/>
          </a:p>
        </p:txBody>
      </p:sp>
      <p:pic>
        <p:nvPicPr>
          <p:cNvPr id="58370" name="Picture 2" descr="E:\Maree\Final\JPEG\emporer3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33910"/>
            <a:ext cx="5623048" cy="562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481125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Witch Doctor</a:t>
            </a:r>
            <a:endParaRPr lang="en-AU" dirty="0"/>
          </a:p>
        </p:txBody>
      </p:sp>
      <p:pic>
        <p:nvPicPr>
          <p:cNvPr id="59394" name="Picture 2" descr="E:\Maree\Final\JPEG\witchdoctor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24744"/>
            <a:ext cx="5603776" cy="560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965161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Witch Doctor</a:t>
            </a:r>
            <a:endParaRPr lang="en-AU" dirty="0"/>
          </a:p>
        </p:txBody>
      </p:sp>
      <p:pic>
        <p:nvPicPr>
          <p:cNvPr id="60418" name="Picture 2" descr="E:\Maree\Final\JPEG\witchdoctor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11896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051429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Witch Doctor</a:t>
            </a:r>
            <a:endParaRPr lang="en-AU" dirty="0"/>
          </a:p>
        </p:txBody>
      </p:sp>
      <p:pic>
        <p:nvPicPr>
          <p:cNvPr id="61442" name="Picture 2" descr="E:\Maree\Final\JPEG\witchdoctor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40768"/>
            <a:ext cx="5531768" cy="5531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61424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Witch Doctor</a:t>
            </a:r>
            <a:endParaRPr lang="en-AU" dirty="0"/>
          </a:p>
        </p:txBody>
      </p:sp>
      <p:pic>
        <p:nvPicPr>
          <p:cNvPr id="62466" name="Picture 2" descr="E:\Maree\Final\JPEG\witchdoctor-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24744"/>
            <a:ext cx="554461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750678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Witch Doctor</a:t>
            </a:r>
            <a:endParaRPr lang="en-AU" dirty="0"/>
          </a:p>
        </p:txBody>
      </p:sp>
      <p:pic>
        <p:nvPicPr>
          <p:cNvPr id="63490" name="Picture 2" descr="E:\Maree\Final\JPEG\witchdoctor-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11896"/>
            <a:ext cx="554461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086400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Final Piece</a:t>
            </a:r>
            <a:endParaRPr lang="en-AU" dirty="0"/>
          </a:p>
        </p:txBody>
      </p:sp>
      <p:pic>
        <p:nvPicPr>
          <p:cNvPr id="20482" name="Picture 2" descr="E:\Maree\Final\JPEG\emporer2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24744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62535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Final Piece</a:t>
            </a:r>
            <a:endParaRPr lang="en-AU" dirty="0"/>
          </a:p>
        </p:txBody>
      </p:sp>
      <p:pic>
        <p:nvPicPr>
          <p:cNvPr id="21506" name="Picture 2" descr="E:\Maree\Final\JPEG\emporer2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24744"/>
            <a:ext cx="5603776" cy="560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3581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1</a:t>
            </a:r>
            <a:endParaRPr lang="en-AU" dirty="0"/>
          </a:p>
        </p:txBody>
      </p:sp>
      <p:pic>
        <p:nvPicPr>
          <p:cNvPr id="5122" name="Picture 2" descr="E:\Maree\Final\JPEG\emporer1-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96752"/>
            <a:ext cx="540060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718573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Final Piece</a:t>
            </a:r>
            <a:endParaRPr lang="en-AU" dirty="0"/>
          </a:p>
        </p:txBody>
      </p:sp>
      <p:pic>
        <p:nvPicPr>
          <p:cNvPr id="22530" name="Picture 2" descr="E:\Maree\Final\JPEG\emporer2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24744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546870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Final Piece</a:t>
            </a:r>
            <a:endParaRPr lang="en-AU" dirty="0"/>
          </a:p>
        </p:txBody>
      </p:sp>
      <p:pic>
        <p:nvPicPr>
          <p:cNvPr id="23554" name="Picture 2" descr="E:\Maree\Final\JPEG\emporer2-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24744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193749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Final Piece</a:t>
            </a:r>
            <a:endParaRPr lang="en-AU" dirty="0"/>
          </a:p>
        </p:txBody>
      </p:sp>
      <p:pic>
        <p:nvPicPr>
          <p:cNvPr id="24578" name="Picture 2" descr="E:\Maree\Final\JPEG\emporer2-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24744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19162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Final Piece</a:t>
            </a:r>
            <a:endParaRPr lang="en-AU" dirty="0"/>
          </a:p>
        </p:txBody>
      </p:sp>
      <p:pic>
        <p:nvPicPr>
          <p:cNvPr id="25602" name="Picture 2" descr="E:\Maree\Final\JPEG\emporer2-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998" y="1120687"/>
            <a:ext cx="5593297" cy="5593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77691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Final Piece</a:t>
            </a:r>
            <a:endParaRPr lang="en-AU" dirty="0"/>
          </a:p>
        </p:txBody>
      </p:sp>
      <p:pic>
        <p:nvPicPr>
          <p:cNvPr id="26626" name="Picture 2" descr="E:\Maree\Final\JPEG\emporer2-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24744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925275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Final Piece</a:t>
            </a:r>
            <a:endParaRPr lang="en-AU" dirty="0"/>
          </a:p>
        </p:txBody>
      </p:sp>
      <p:pic>
        <p:nvPicPr>
          <p:cNvPr id="27650" name="Picture 2" descr="E:\Maree\Final\JPEG\emporer2-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24744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92827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Final Piece</a:t>
            </a:r>
            <a:endParaRPr lang="en-AU" dirty="0"/>
          </a:p>
        </p:txBody>
      </p:sp>
      <p:pic>
        <p:nvPicPr>
          <p:cNvPr id="28674" name="Picture 2" descr="E:\Maree\Final\JPEG\emporer2-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734" y="1135798"/>
            <a:ext cx="5605570" cy="5605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104006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Final Piece</a:t>
            </a:r>
            <a:endParaRPr lang="en-AU" dirty="0"/>
          </a:p>
        </p:txBody>
      </p:sp>
      <p:pic>
        <p:nvPicPr>
          <p:cNvPr id="29698" name="Picture 2" descr="E:\Maree\Final\JPEG\emporer2-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11896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864937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Final Piece</a:t>
            </a:r>
            <a:endParaRPr lang="en-AU" dirty="0"/>
          </a:p>
        </p:txBody>
      </p:sp>
      <p:pic>
        <p:nvPicPr>
          <p:cNvPr id="30722" name="Picture 2" descr="E:\Maree\Final\JPEG\emporer2-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24744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207953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Final Piece</a:t>
            </a:r>
            <a:endParaRPr lang="en-AU" dirty="0"/>
          </a:p>
        </p:txBody>
      </p:sp>
      <p:pic>
        <p:nvPicPr>
          <p:cNvPr id="31746" name="Picture 2" descr="E:\Maree\Final\JPEG\emporer2-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34399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6390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1</a:t>
            </a:r>
            <a:endParaRPr lang="en-AU" dirty="0"/>
          </a:p>
        </p:txBody>
      </p:sp>
      <p:pic>
        <p:nvPicPr>
          <p:cNvPr id="6146" name="Picture 2" descr="E:\Maree\Final\JPEG\emporer1-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96752"/>
            <a:ext cx="554461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109873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Final Piece</a:t>
            </a:r>
            <a:endParaRPr lang="en-AU" dirty="0"/>
          </a:p>
        </p:txBody>
      </p:sp>
      <p:pic>
        <p:nvPicPr>
          <p:cNvPr id="32770" name="Picture 2" descr="E:\Maree\Final\JPEG\emporer2-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124744"/>
            <a:ext cx="5603776" cy="560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1700808"/>
            <a:ext cx="24482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latin typeface="Cambria" pitchFamily="18" charset="0"/>
              </a:rPr>
              <a:t>All in white – wants the respect the ‘white man’ gets.</a:t>
            </a:r>
          </a:p>
          <a:p>
            <a:endParaRPr lang="en-AU" dirty="0">
              <a:latin typeface="Cambria" pitchFamily="18" charset="0"/>
            </a:endParaRPr>
          </a:p>
          <a:p>
            <a:r>
              <a:rPr lang="en-AU" dirty="0" smtClean="0">
                <a:latin typeface="Cambria" pitchFamily="18" charset="0"/>
              </a:rPr>
              <a:t>Gold medals and accessories – showing his importance. </a:t>
            </a:r>
          </a:p>
          <a:p>
            <a:endParaRPr lang="en-AU" dirty="0">
              <a:latin typeface="Cambria" pitchFamily="18" charset="0"/>
            </a:endParaRPr>
          </a:p>
          <a:p>
            <a:r>
              <a:rPr lang="en-AU" dirty="0" smtClean="0">
                <a:latin typeface="Cambria" pitchFamily="18" charset="0"/>
              </a:rPr>
              <a:t>The crown is a very obvious chain – links to his past and the chain gang.</a:t>
            </a:r>
          </a:p>
          <a:p>
            <a:endParaRPr lang="en-AU" dirty="0">
              <a:latin typeface="Cambria" pitchFamily="18" charset="0"/>
            </a:endParaRPr>
          </a:p>
          <a:p>
            <a:r>
              <a:rPr lang="en-AU" dirty="0" smtClean="0">
                <a:latin typeface="Cambria" pitchFamily="18" charset="0"/>
              </a:rPr>
              <a:t>Crocodile skin boots.</a:t>
            </a:r>
            <a:endParaRPr lang="en-A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559089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Fears Final Piece</a:t>
            </a:r>
            <a:endParaRPr lang="en-AU" dirty="0"/>
          </a:p>
        </p:txBody>
      </p:sp>
      <p:pic>
        <p:nvPicPr>
          <p:cNvPr id="33794" name="Picture 2" descr="E:\Maree\Final\JPEG\fears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543" y="1124744"/>
            <a:ext cx="5531768" cy="5531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711542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Fears Final Piece</a:t>
            </a:r>
            <a:endParaRPr lang="en-AU" dirty="0"/>
          </a:p>
        </p:txBody>
      </p:sp>
      <p:pic>
        <p:nvPicPr>
          <p:cNvPr id="34818" name="Picture 2" descr="E:\Maree\Final\JPEG\fears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02768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56176" y="2492896"/>
            <a:ext cx="266429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latin typeface="Cambria" pitchFamily="18" charset="0"/>
              </a:rPr>
              <a:t>A ‘black’ version of the Emperor.</a:t>
            </a:r>
          </a:p>
          <a:p>
            <a:endParaRPr lang="en-AU" dirty="0">
              <a:latin typeface="Cambria" pitchFamily="18" charset="0"/>
            </a:endParaRPr>
          </a:p>
          <a:p>
            <a:r>
              <a:rPr lang="en-AU" dirty="0" smtClean="0">
                <a:latin typeface="Cambria" pitchFamily="18" charset="0"/>
              </a:rPr>
              <a:t>The side of himself that he suppresses.</a:t>
            </a:r>
          </a:p>
          <a:p>
            <a:endParaRPr lang="en-AU" dirty="0">
              <a:latin typeface="Cambria" pitchFamily="18" charset="0"/>
            </a:endParaRPr>
          </a:p>
          <a:p>
            <a:r>
              <a:rPr lang="en-AU" dirty="0" smtClean="0">
                <a:latin typeface="Cambria" pitchFamily="18" charset="0"/>
              </a:rPr>
              <a:t>The boots are ‘tap shoes’, as the fears walk at the back of the stage, they are the sound of the drum. </a:t>
            </a:r>
          </a:p>
        </p:txBody>
      </p:sp>
    </p:spTree>
    <p:extLst>
      <p:ext uri="{BB962C8B-B14F-4D97-AF65-F5344CB8AC3E}">
        <p14:creationId xmlns:p14="http://schemas.microsoft.com/office/powerpoint/2010/main" val="36723330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1</a:t>
            </a:r>
            <a:endParaRPr lang="en-AU" dirty="0"/>
          </a:p>
        </p:txBody>
      </p:sp>
      <p:pic>
        <p:nvPicPr>
          <p:cNvPr id="7170" name="Picture 2" descr="E:\Maree\Final\JPEG\emporer1-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779" y="1196752"/>
            <a:ext cx="5472608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166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1</a:t>
            </a:r>
            <a:endParaRPr lang="en-AU" dirty="0"/>
          </a:p>
        </p:txBody>
      </p:sp>
      <p:pic>
        <p:nvPicPr>
          <p:cNvPr id="8194" name="Picture 2" descr="E:\Maree\Final\JPEG\emporer1-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268760"/>
            <a:ext cx="5472608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41333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Cambria" pitchFamily="18" charset="0"/>
              </a:rPr>
              <a:t>Emperor 1</a:t>
            </a:r>
            <a:endParaRPr lang="en-AU" dirty="0"/>
          </a:p>
        </p:txBody>
      </p:sp>
      <p:pic>
        <p:nvPicPr>
          <p:cNvPr id="9218" name="Picture 2" descr="E:\Maree\Final\JPEG\emporer1-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96752"/>
            <a:ext cx="554461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34328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306</Words>
  <Application>Microsoft Office PowerPoint</Application>
  <PresentationFormat>On-screen Show (4:3)</PresentationFormat>
  <Paragraphs>92</Paragraphs>
  <Slides>62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3" baseType="lpstr">
      <vt:lpstr>Office Theme</vt:lpstr>
      <vt:lpstr>The Emperor Jones</vt:lpstr>
      <vt:lpstr>Emperor 1</vt:lpstr>
      <vt:lpstr>Emperor 1</vt:lpstr>
      <vt:lpstr>Emperor 1</vt:lpstr>
      <vt:lpstr>Emperor 1</vt:lpstr>
      <vt:lpstr>Emperor 1</vt:lpstr>
      <vt:lpstr>Emperor 1</vt:lpstr>
      <vt:lpstr>Emperor 1</vt:lpstr>
      <vt:lpstr>Emperor 1</vt:lpstr>
      <vt:lpstr>Emperor 1</vt:lpstr>
      <vt:lpstr>Emperor 1</vt:lpstr>
      <vt:lpstr>Emperor 1</vt:lpstr>
      <vt:lpstr>Emperor 1</vt:lpstr>
      <vt:lpstr>Emperor 1</vt:lpstr>
      <vt:lpstr>Old lady</vt:lpstr>
      <vt:lpstr>Old lady</vt:lpstr>
      <vt:lpstr>Old lady</vt:lpstr>
      <vt:lpstr>Old lady</vt:lpstr>
      <vt:lpstr>Old lady</vt:lpstr>
      <vt:lpstr>Old lady</vt:lpstr>
      <vt:lpstr>Emperor 2</vt:lpstr>
      <vt:lpstr>Emperor 2</vt:lpstr>
      <vt:lpstr>Emperor 2</vt:lpstr>
      <vt:lpstr>Emperor 2</vt:lpstr>
      <vt:lpstr>Fears</vt:lpstr>
      <vt:lpstr>Fears</vt:lpstr>
      <vt:lpstr>Fears</vt:lpstr>
      <vt:lpstr>Fears</vt:lpstr>
      <vt:lpstr>Smithers</vt:lpstr>
      <vt:lpstr>Smithers</vt:lpstr>
      <vt:lpstr>Smithers</vt:lpstr>
      <vt:lpstr>Smithers</vt:lpstr>
      <vt:lpstr>Smithers</vt:lpstr>
      <vt:lpstr>Jeff</vt:lpstr>
      <vt:lpstr>Jeff</vt:lpstr>
      <vt:lpstr>Jeff</vt:lpstr>
      <vt:lpstr>Jeff</vt:lpstr>
      <vt:lpstr>Jeff</vt:lpstr>
      <vt:lpstr>Jeff</vt:lpstr>
      <vt:lpstr>Emperor 3</vt:lpstr>
      <vt:lpstr>Emperor 3</vt:lpstr>
      <vt:lpstr>Emperor 3</vt:lpstr>
      <vt:lpstr>Witch Doctor</vt:lpstr>
      <vt:lpstr>Witch Doctor</vt:lpstr>
      <vt:lpstr>Witch Doctor</vt:lpstr>
      <vt:lpstr>Witch Doctor</vt:lpstr>
      <vt:lpstr>Witch Doctor</vt:lpstr>
      <vt:lpstr>Emperor Final Piece</vt:lpstr>
      <vt:lpstr>Emperor Final Piece</vt:lpstr>
      <vt:lpstr>Emperor Final Piece</vt:lpstr>
      <vt:lpstr>Emperor Final Piece</vt:lpstr>
      <vt:lpstr>Emperor Final Piece</vt:lpstr>
      <vt:lpstr>Emperor Final Piece</vt:lpstr>
      <vt:lpstr>Emperor Final Piece</vt:lpstr>
      <vt:lpstr>Emperor Final Piece</vt:lpstr>
      <vt:lpstr>Emperor Final Piece</vt:lpstr>
      <vt:lpstr>Emperor Final Piece</vt:lpstr>
      <vt:lpstr>Emperor Final Piece</vt:lpstr>
      <vt:lpstr>Emperor Final Piece</vt:lpstr>
      <vt:lpstr>Emperor Final Piece</vt:lpstr>
      <vt:lpstr>Fears Final Piece</vt:lpstr>
      <vt:lpstr>Fears Final Piece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Emperor Jones</dc:title>
  <dc:creator>Maree</dc:creator>
  <cp:lastModifiedBy>Maree</cp:lastModifiedBy>
  <cp:revision>13</cp:revision>
  <dcterms:created xsi:type="dcterms:W3CDTF">2013-05-20T03:31:14Z</dcterms:created>
  <dcterms:modified xsi:type="dcterms:W3CDTF">2013-05-20T06:48:00Z</dcterms:modified>
</cp:coreProperties>
</file>